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custShowLst>
    <p:custShow name="Произвольный показ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1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2/11/2021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89243414"/>
      </p:ext>
    </p:extLst>
  </p:cSld>
  <p:clrMapOvr>
    <a:masterClrMapping/>
  </p:clrMapOvr>
  <p:transition spd="slow" advClick="0" advTm="1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65088"/>
      </p:ext>
    </p:extLst>
  </p:cSld>
  <p:clrMapOvr>
    <a:masterClrMapping/>
  </p:clrMapOvr>
  <p:transition spd="slow" advClick="0" advTm="1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467"/>
      </p:ext>
    </p:extLst>
  </p:cSld>
  <p:clrMapOvr>
    <a:masterClrMapping/>
  </p:clrMapOvr>
  <p:transition spd="slow" advClick="0" advTm="1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86371"/>
      </p:ext>
    </p:extLst>
  </p:cSld>
  <p:clrMapOvr>
    <a:masterClrMapping/>
  </p:clrMapOvr>
  <p:transition spd="slow" advClick="0" advTm="1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9376"/>
      </p:ext>
    </p:extLst>
  </p:cSld>
  <p:clrMapOvr>
    <a:masterClrMapping/>
  </p:clrMapOvr>
  <p:transition spd="slow" advClick="0" advTm="1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30310"/>
      </p:ext>
    </p:extLst>
  </p:cSld>
  <p:clrMapOvr>
    <a:masterClrMapping/>
  </p:clrMapOvr>
  <p:transition spd="slow" advClick="0" advTm="1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96592"/>
      </p:ext>
    </p:extLst>
  </p:cSld>
  <p:clrMapOvr>
    <a:masterClrMapping/>
  </p:clrMapOvr>
  <p:transition spd="slow" advClick="0" advTm="1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66456"/>
      </p:ext>
    </p:extLst>
  </p:cSld>
  <p:clrMapOvr>
    <a:masterClrMapping/>
  </p:clrMapOvr>
  <p:transition spd="slow" advClick="0" advTm="1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155589"/>
      </p:ext>
    </p:extLst>
  </p:cSld>
  <p:clrMapOvr>
    <a:masterClrMapping/>
  </p:clrMapOvr>
  <p:transition spd="slow" advClick="0" advTm="1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19572"/>
      </p:ext>
    </p:extLst>
  </p:cSld>
  <p:clrMapOvr>
    <a:masterClrMapping/>
  </p:clrMapOvr>
  <p:transition spd="slow" advClick="0" advTm="1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34358"/>
      </p:ext>
    </p:extLst>
  </p:cSld>
  <p:clrMapOvr>
    <a:masterClrMapping/>
  </p:clrMapOvr>
  <p:transition spd="slow" advClick="0" advTm="1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2/11/2021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3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7C897C6-901F-410E-B2AC-162ED94B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6" descr="Самые красивые русские избы часть 1">
            <a:extLst>
              <a:ext uri="{FF2B5EF4-FFF2-40B4-BE49-F238E27FC236}">
                <a16:creationId xmlns:a16="http://schemas.microsoft.com/office/drawing/2014/main" id="{AE49BDCB-FEF4-4C06-ADAD-18EADCB22C5E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762001" y="762000"/>
            <a:ext cx="4196080" cy="35528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ru-RU" sz="4000" b="1" dirty="0">
                <a:solidFill>
                  <a:schemeClr val="accent5">
                    <a:lumMod val="75000"/>
                  </a:schemeClr>
                </a:solidFill>
              </a:rPr>
              <a:t>МКУК «Терновского СДК»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9D6C18-5DA6-401B-A249-12093DE37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4479368"/>
            <a:ext cx="4196081" cy="121513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Презентация «Русская горница»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9E12DB-67EB-4C4B-9CBF-C8BDE3207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9" r="17431"/>
          <a:stretch/>
        </p:blipFill>
        <p:spPr>
          <a:xfrm>
            <a:off x="4958080" y="762000"/>
            <a:ext cx="6471920" cy="5334000"/>
          </a:xfrm>
          <a:prstGeom prst="rect">
            <a:avLst/>
          </a:prstGeom>
        </p:spPr>
      </p:pic>
      <p:sp>
        <p:nvSpPr>
          <p:cNvPr id="4" name="AutoShape 2" descr="Самые красивые русские избы часть 1">
            <a:extLst>
              <a:ext uri="{FF2B5EF4-FFF2-40B4-BE49-F238E27FC236}">
                <a16:creationId xmlns:a16="http://schemas.microsoft.com/office/drawing/2014/main" id="{6301C12E-7DC0-423B-ABED-F27B50C8F7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095560"/>
      </p:ext>
    </p:extLst>
  </p:cSld>
  <p:clrMapOvr>
    <a:masterClrMapping/>
  </p:clrMapOvr>
  <p:transition spd="slow" advClick="0" advTm="10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03A8CE-14E2-4DDE-A37E-ECF1CA428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798286"/>
            <a:ext cx="10711543" cy="60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87003"/>
      </p:ext>
    </p:extLst>
  </p:cSld>
  <p:clrMapOvr>
    <a:masterClrMapping/>
  </p:clrMapOvr>
  <p:transition spd="slow" advClick="0" advTm="1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F6D08-7171-4EDB-AD69-5B87A8D11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5" y="769257"/>
            <a:ext cx="10290629" cy="60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731"/>
      </p:ext>
    </p:extLst>
  </p:cSld>
  <p:clrMapOvr>
    <a:masterClrMapping/>
  </p:clrMapOvr>
  <p:transition spd="slow" advClick="0" advTm="10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97779-A90B-49F0-8291-B6D92A8A3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" y="769257"/>
            <a:ext cx="10653485" cy="60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38434"/>
      </p:ext>
    </p:extLst>
  </p:cSld>
  <p:clrMapOvr>
    <a:masterClrMapping/>
  </p:clrMapOvr>
  <p:transition spd="slow" advClick="0" advTm="1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0DCA0-31E1-4DCA-855B-DF5D8DB3D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5C6895-B741-4414-BABE-605721A33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30FD2D-A7DC-4474-B773-375854590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" y="785812"/>
            <a:ext cx="10697029" cy="60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69155"/>
      </p:ext>
    </p:extLst>
  </p:cSld>
  <p:clrMapOvr>
    <a:masterClrMapping/>
  </p:clrMapOvr>
  <p:transition spd="slow" advClick="0" advTm="10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FB036-885C-4D69-9907-1D1866153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26985F-CE2D-474F-A6AC-5101E7D3E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33DF19-E432-4787-B72B-E58918A82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0"/>
            <a:ext cx="107115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55486"/>
      </p:ext>
    </p:extLst>
  </p:cSld>
  <p:clrMapOvr>
    <a:masterClrMapping/>
  </p:clrMapOvr>
  <p:transition spd="slow" advClick="0" advTm="10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45D50-C528-448E-A05C-B01BBB66D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2733FF-E985-4BF6-8806-1EE48A53F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6A09A1-7398-45A9-8DDF-61EB1E9F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1"/>
            <a:ext cx="10653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24987"/>
      </p:ext>
    </p:extLst>
  </p:cSld>
  <p:clrMapOvr>
    <a:masterClrMapping/>
  </p:clrMapOvr>
  <p:transition spd="slow" advClick="0" advTm="10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485AE0-195D-4C26-B6B1-ADF2C2DEE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1" y="0"/>
            <a:ext cx="8868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8617"/>
      </p:ext>
    </p:extLst>
  </p:cSld>
  <p:clrMapOvr>
    <a:masterClrMapping/>
  </p:clrMapOvr>
  <p:transition spd="slow" advClick="0" advTm="10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A5B91A-0525-4A4A-A512-2E5506186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E3AAA5-D6FE-4277-BC85-553A63D20C6B}"/>
              </a:ext>
            </a:extLst>
          </p:cNvPr>
          <p:cNvSpPr txBox="1"/>
          <p:nvPr/>
        </p:nvSpPr>
        <p:spPr>
          <a:xfrm>
            <a:off x="9477829" y="6367752"/>
            <a:ext cx="288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МКУК «Терновский СДК»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14AE0-7EFD-4FF3-84B0-E7842D72F9F7}"/>
              </a:ext>
            </a:extLst>
          </p:cNvPr>
          <p:cNvSpPr txBox="1"/>
          <p:nvPr/>
        </p:nvSpPr>
        <p:spPr>
          <a:xfrm>
            <a:off x="580573" y="362857"/>
            <a:ext cx="836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91671763"/>
      </p:ext>
    </p:extLst>
  </p:cSld>
  <p:clrMapOvr>
    <a:masterClrMapping/>
  </p:clrMapOvr>
  <p:transition spd="slow" advClick="0" advTm="10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735C99-A82D-4E23-ACCC-962B089AB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4" y="783770"/>
            <a:ext cx="10638970" cy="60742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8892A-12D1-487C-9884-9C6E9BA6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C11DA-EA54-4301-9B71-98F305234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5791199"/>
            <a:ext cx="9144000" cy="106679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Убранство русской избы</a:t>
            </a:r>
          </a:p>
        </p:txBody>
      </p:sp>
    </p:spTree>
    <p:extLst>
      <p:ext uri="{BB962C8B-B14F-4D97-AF65-F5344CB8AC3E}">
        <p14:creationId xmlns:p14="http://schemas.microsoft.com/office/powerpoint/2010/main" val="346958761"/>
      </p:ext>
    </p:extLst>
  </p:cSld>
  <p:clrMapOvr>
    <a:masterClrMapping/>
  </p:clrMapOvr>
  <p:transition spd="slow" advClick="0" advTm="1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2783F-E1B1-468D-9ADC-EA20C70D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769257"/>
            <a:ext cx="9144000" cy="9579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EF334A-BCE1-4E96-BA95-C07F7D445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3" y="754744"/>
            <a:ext cx="10711542" cy="610325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E050A3-CD99-4578-B8B0-0BDEAEF0F586}"/>
              </a:ext>
            </a:extLst>
          </p:cNvPr>
          <p:cNvSpPr txBox="1"/>
          <p:nvPr/>
        </p:nvSpPr>
        <p:spPr>
          <a:xfrm>
            <a:off x="3924954" y="6358822"/>
            <a:ext cx="687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Убранство русской избы</a:t>
            </a:r>
          </a:p>
        </p:txBody>
      </p:sp>
    </p:spTree>
    <p:extLst>
      <p:ext uri="{BB962C8B-B14F-4D97-AF65-F5344CB8AC3E}">
        <p14:creationId xmlns:p14="http://schemas.microsoft.com/office/powerpoint/2010/main" val="2152132022"/>
      </p:ext>
    </p:extLst>
  </p:cSld>
  <p:clrMapOvr>
    <a:masterClrMapping/>
  </p:clrMapOvr>
  <p:transition spd="slow" advClick="0" advTm="10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D49505-DD00-4E49-B28E-47429A592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2F8062-860E-408A-8433-AB0960DA5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769257"/>
            <a:ext cx="10682514" cy="6226629"/>
          </a:xfrm>
        </p:spPr>
      </p:pic>
    </p:spTree>
    <p:extLst>
      <p:ext uri="{BB962C8B-B14F-4D97-AF65-F5344CB8AC3E}">
        <p14:creationId xmlns:p14="http://schemas.microsoft.com/office/powerpoint/2010/main" val="3804520698"/>
      </p:ext>
    </p:extLst>
  </p:cSld>
  <p:clrMapOvr>
    <a:masterClrMapping/>
  </p:clrMapOvr>
  <p:transition spd="slow" advClick="0" advTm="10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08D793-51C5-4F3F-A064-D2B56CF1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31" y="758825"/>
            <a:ext cx="10566398" cy="115706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DDA115E-340A-4482-A04F-1FFE37048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71" y="1"/>
            <a:ext cx="10624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3466"/>
      </p:ext>
    </p:extLst>
  </p:cSld>
  <p:clrMapOvr>
    <a:masterClrMapping/>
  </p:clrMapOvr>
  <p:transition spd="slow" advClick="0" advTm="10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DDC58F-0959-434C-BFA3-53F7C004C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738187"/>
            <a:ext cx="10697028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460"/>
      </p:ext>
    </p:extLst>
  </p:cSld>
  <p:clrMapOvr>
    <a:masterClrMapping/>
  </p:clrMapOvr>
  <p:transition spd="slow" advClick="0" advTm="1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25ED59-83C0-4F48-A162-9277AA659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783771"/>
            <a:ext cx="10711543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14650"/>
      </p:ext>
    </p:extLst>
  </p:cSld>
  <p:clrMapOvr>
    <a:masterClrMapping/>
  </p:clrMapOvr>
  <p:transition spd="slow" advClick="0" advTm="10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125AEE-2D97-4899-9A3B-FEC35C2EB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3" y="0"/>
            <a:ext cx="106970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43544"/>
      </p:ext>
    </p:extLst>
  </p:cSld>
  <p:clrMapOvr>
    <a:masterClrMapping/>
  </p:clrMapOvr>
  <p:transition spd="slow" advClick="0" advTm="10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38657-1BD9-47CC-A686-C38BBEAE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595086"/>
            <a:ext cx="10697027" cy="62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88777"/>
      </p:ext>
    </p:extLst>
  </p:cSld>
  <p:clrMapOvr>
    <a:masterClrMapping/>
  </p:clrMapOvr>
  <p:transition spd="slow" advClick="0" advTm="10000">
    <p:push dir="u"/>
  </p:transition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25</Words>
  <Application>Microsoft Office PowerPoint</Application>
  <PresentationFormat>Широкоэкранный</PresentationFormat>
  <Paragraphs>6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  <vt:variant>
        <vt:lpstr>Произвольные показы</vt:lpstr>
      </vt:variant>
      <vt:variant>
        <vt:i4>1</vt:i4>
      </vt:variant>
    </vt:vector>
  </HeadingPairs>
  <TitlesOfParts>
    <vt:vector size="22" baseType="lpstr">
      <vt:lpstr>Aharoni</vt:lpstr>
      <vt:lpstr>Arial</vt:lpstr>
      <vt:lpstr>Avenir Next LT Pro</vt:lpstr>
      <vt:lpstr>PrismaticVTI</vt:lpstr>
      <vt:lpstr>МКУК «Терновского СДК»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МКУК «Терновского СДК»</dc:title>
  <dc:creator>Пользователь</dc:creator>
  <cp:lastModifiedBy>Пользователь</cp:lastModifiedBy>
  <cp:revision>6</cp:revision>
  <dcterms:created xsi:type="dcterms:W3CDTF">2021-02-11T12:36:59Z</dcterms:created>
  <dcterms:modified xsi:type="dcterms:W3CDTF">2021-02-11T14:00:06Z</dcterms:modified>
</cp:coreProperties>
</file>